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7366000" cy="563562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8F7E-84EE-441D-8629-E9224CFA685C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E3EE-E96A-450C-A798-35423BE6F6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525780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SOCIAL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 VENTURE – MARKETING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will your product distributed</a:t>
            </a:r>
          </a:p>
          <a:p>
            <a:pPr lvl="1"/>
            <a:r>
              <a:rPr lang="en-US" smtClean="0"/>
              <a:t>Direct or indirect channel. Why?</a:t>
            </a:r>
          </a:p>
          <a:p>
            <a:pPr lvl="1">
              <a:buNone/>
            </a:pPr>
            <a:endParaRPr lang="en-US" smtClean="0"/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Place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Choose the right promotion tools </a:t>
            </a:r>
          </a:p>
          <a:p>
            <a:pPr lvl="1"/>
            <a:r>
              <a:rPr lang="en-US" smtClean="0"/>
              <a:t>Advertising</a:t>
            </a:r>
          </a:p>
          <a:p>
            <a:pPr lvl="1"/>
            <a:r>
              <a:rPr lang="en-US" smtClean="0"/>
              <a:t>Sales promotion</a:t>
            </a:r>
          </a:p>
          <a:p>
            <a:pPr lvl="1"/>
            <a:r>
              <a:rPr lang="en-US" smtClean="0"/>
              <a:t>Personal selling</a:t>
            </a:r>
          </a:p>
          <a:p>
            <a:pPr lvl="1"/>
            <a:r>
              <a:rPr lang="en-US" smtClean="0"/>
              <a:t>Direct marketing</a:t>
            </a:r>
          </a:p>
          <a:p>
            <a:pPr lvl="1"/>
            <a:r>
              <a:rPr lang="en-US" smtClean="0"/>
              <a:t>Public relation (PR)</a:t>
            </a:r>
          </a:p>
          <a:p>
            <a:r>
              <a:rPr lang="en-US" smtClean="0"/>
              <a:t>Design the promotional program (message, media, content, cost)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Promotion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Decide cost from:</a:t>
            </a:r>
          </a:p>
          <a:p>
            <a:pPr lvl="1"/>
            <a:r>
              <a:rPr lang="en-US" smtClean="0"/>
              <a:t>Producing product</a:t>
            </a:r>
          </a:p>
          <a:p>
            <a:pPr lvl="1"/>
            <a:r>
              <a:rPr lang="en-US" smtClean="0"/>
              <a:t>Managing the distribution channel</a:t>
            </a:r>
          </a:p>
          <a:p>
            <a:pPr lvl="1"/>
            <a:r>
              <a:rPr lang="en-US" smtClean="0"/>
              <a:t>Designing the promotional program</a:t>
            </a:r>
          </a:p>
          <a:p>
            <a:r>
              <a:rPr lang="en-US" smtClean="0"/>
              <a:t>Arrive the final price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Price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97137"/>
            <a:ext cx="8229600" cy="38274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smtClean="0"/>
              <a:t>. Customers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smtClean="0"/>
              <a:t>. Competitors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smtClean="0"/>
              <a:t>. Social</a:t>
            </a:r>
            <a:r>
              <a:rPr lang="en-US" dirty="0" smtClean="0"/>
              <a:t>, Political and Economic forces</a:t>
            </a:r>
          </a:p>
          <a:p>
            <a:r>
              <a:rPr lang="en-US" dirty="0" smtClean="0"/>
              <a:t>4. Marketing mix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27275"/>
            <a:ext cx="8610600" cy="3827463"/>
          </a:xfrm>
        </p:spPr>
        <p:txBody>
          <a:bodyPr/>
          <a:lstStyle/>
          <a:p>
            <a:pPr algn="just"/>
            <a:r>
              <a:rPr lang="en-US" b="1" smtClean="0"/>
              <a:t>Question 1: </a:t>
            </a:r>
            <a:r>
              <a:rPr lang="en-US" i="1" smtClean="0"/>
              <a:t>How will you identify your customers (buyers) and clients (recipients) and the extent of their needs?</a:t>
            </a:r>
          </a:p>
          <a:p>
            <a:pPr algn="just"/>
            <a:r>
              <a:rPr lang="en-US" b="1" smtClean="0"/>
              <a:t>Answer: </a:t>
            </a:r>
            <a:r>
              <a:rPr lang="en-US" smtClean="0"/>
              <a:t>Market segmentation, target market</a:t>
            </a:r>
            <a:endParaRPr lang="en-US" b="1" smtClean="0"/>
          </a:p>
          <a:p>
            <a:pPr algn="just"/>
            <a:endParaRPr lang="en-US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143000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Customers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27275"/>
            <a:ext cx="8534400" cy="4225925"/>
          </a:xfrm>
        </p:spPr>
        <p:txBody>
          <a:bodyPr>
            <a:normAutofit fontScale="92500"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0" algn="just"/>
            <a:r>
              <a:rPr lang="en-US" sz="2800" kern="0" smtClean="0">
                <a:solidFill>
                  <a:sysClr val="windowText" lastClr="000000"/>
                </a:solidFill>
              </a:rPr>
              <a:t>Market segmentation involves aggregating prospective buyers into groups that (1) have  common need and (2) will respond similarly to a marketing action</a:t>
            </a:r>
          </a:p>
          <a:p>
            <a:pPr algn="just"/>
            <a:r>
              <a:rPr lang="en-US" sz="2800" smtClean="0"/>
              <a:t>Use some criteria to choose the most suitable market</a:t>
            </a:r>
          </a:p>
          <a:p>
            <a:pPr algn="just"/>
            <a:r>
              <a:rPr lang="en-US" sz="2800" b="1" smtClean="0"/>
              <a:t>Social venture</a:t>
            </a:r>
            <a:r>
              <a:rPr lang="en-US" sz="2800" smtClean="0"/>
              <a:t>: </a:t>
            </a:r>
            <a:r>
              <a:rPr lang="en-US" sz="2800" i="1" smtClean="0"/>
              <a:t>Describe your customers: who are they? Why you choose them? Any difficult to serve them?</a:t>
            </a:r>
          </a:p>
          <a:p>
            <a:pPr algn="just"/>
            <a:endParaRPr lang="en-US" sz="26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36638"/>
            <a:ext cx="7543800" cy="563562"/>
          </a:xfrm>
        </p:spPr>
        <p:txBody>
          <a:bodyPr>
            <a:noAutofit/>
          </a:bodyPr>
          <a:lstStyle/>
          <a:p>
            <a:r>
              <a:rPr lang="en-US" sz="3200" smtClean="0"/>
              <a:t>Market segmentation and target market</a:t>
            </a:r>
            <a:endParaRPr lang="en-US" sz="320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286000"/>
            <a:ext cx="2504379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701" y="2286000"/>
            <a:ext cx="2504379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221" y="2286000"/>
            <a:ext cx="2504379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4149725"/>
          </a:xfrm>
        </p:spPr>
        <p:txBody>
          <a:bodyPr/>
          <a:lstStyle/>
          <a:p>
            <a:pPr algn="just"/>
            <a:r>
              <a:rPr lang="en-US" b="1" smtClean="0"/>
              <a:t>Question 2: </a:t>
            </a:r>
            <a:r>
              <a:rPr lang="en-US" sz="2800" i="1" smtClean="0"/>
              <a:t>What other organizations, if any, serve the same group or a si milar group of people? Or what’s the competition?</a:t>
            </a:r>
          </a:p>
          <a:p>
            <a:pPr algn="just"/>
            <a:r>
              <a:rPr lang="en-US" b="1" smtClean="0"/>
              <a:t>Answer: </a:t>
            </a:r>
            <a:r>
              <a:rPr lang="en-US" smtClean="0"/>
              <a:t>Describe your competitors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Competitors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4114800"/>
          </a:xfrm>
        </p:spPr>
        <p:txBody>
          <a:bodyPr>
            <a:normAutofit/>
          </a:bodyPr>
          <a:lstStyle/>
          <a:p>
            <a:r>
              <a:rPr lang="en-US" sz="2800" b="1" smtClean="0"/>
              <a:t>Social venture</a:t>
            </a:r>
          </a:p>
          <a:p>
            <a:r>
              <a:rPr lang="en-US" sz="2800" i="1" smtClean="0"/>
              <a:t>Briefly describe your competitors about:</a:t>
            </a:r>
          </a:p>
          <a:p>
            <a:pPr lvl="1"/>
            <a:r>
              <a:rPr lang="en-US" sz="2800" i="1" smtClean="0"/>
              <a:t>Fields </a:t>
            </a:r>
          </a:p>
          <a:p>
            <a:pPr lvl="1"/>
            <a:r>
              <a:rPr lang="en-US" sz="2800" i="1" smtClean="0"/>
              <a:t>Name </a:t>
            </a:r>
          </a:p>
          <a:p>
            <a:pPr lvl="1"/>
            <a:r>
              <a:rPr lang="en-US" sz="2800" i="1" smtClean="0"/>
              <a:t>History</a:t>
            </a:r>
          </a:p>
          <a:p>
            <a:pPr lvl="1"/>
            <a:r>
              <a:rPr lang="en-US" sz="2800" i="1" smtClean="0"/>
              <a:t>Products, etc</a:t>
            </a:r>
          </a:p>
          <a:p>
            <a:r>
              <a:rPr lang="en-US" sz="2800" i="1" smtClean="0"/>
              <a:t>What their strength and weakness compared with your product and demonstrate how different your product 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Describe your competitors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426719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smtClean="0"/>
              <a:t>Question 3: </a:t>
            </a:r>
            <a:r>
              <a:rPr lang="en-US" i="1" smtClean="0"/>
              <a:t>What are the important political, social, and economic factors influencing your ability to serve your client group?</a:t>
            </a:r>
          </a:p>
          <a:p>
            <a:pPr algn="just"/>
            <a:r>
              <a:rPr lang="en-US" b="1" smtClean="0"/>
              <a:t>Answer: </a:t>
            </a:r>
          </a:p>
          <a:p>
            <a:pPr lvl="1" algn="just"/>
            <a:r>
              <a:rPr lang="en-US" smtClean="0"/>
              <a:t>Social </a:t>
            </a:r>
            <a:r>
              <a:rPr lang="en-US" smtClean="0"/>
              <a:t>forces: Social trends</a:t>
            </a:r>
            <a:endParaRPr lang="en-US" smtClean="0"/>
          </a:p>
          <a:p>
            <a:pPr lvl="1" algn="just"/>
            <a:r>
              <a:rPr lang="en-US" smtClean="0"/>
              <a:t>Political </a:t>
            </a:r>
            <a:r>
              <a:rPr lang="en-US" smtClean="0"/>
              <a:t>forces: Regulations</a:t>
            </a:r>
            <a:endParaRPr lang="en-US" smtClean="0"/>
          </a:p>
          <a:p>
            <a:pPr lvl="1" algn="just"/>
            <a:r>
              <a:rPr lang="en-US" smtClean="0"/>
              <a:t>Economic </a:t>
            </a:r>
            <a:r>
              <a:rPr lang="en-US" smtClean="0"/>
              <a:t>forces: GDP, inflation, income</a:t>
            </a:r>
            <a:endParaRPr lang="en-US" smtClean="0"/>
          </a:p>
          <a:p>
            <a:pPr algn="just"/>
            <a:r>
              <a:rPr lang="en-US" b="1" smtClean="0"/>
              <a:t>Social venture: </a:t>
            </a:r>
            <a:r>
              <a:rPr lang="en-US" i="1" smtClean="0"/>
              <a:t>Find out the opportunies and threats of your product</a:t>
            </a:r>
            <a:endParaRPr lang="en-US" i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External environment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Question</a:t>
            </a:r>
            <a:r>
              <a:rPr lang="en-US" smtClean="0"/>
              <a:t>: </a:t>
            </a:r>
            <a:r>
              <a:rPr lang="en-US" i="1" smtClean="0"/>
              <a:t>the other question</a:t>
            </a:r>
          </a:p>
          <a:p>
            <a:r>
              <a:rPr lang="en-US" b="1" smtClean="0"/>
              <a:t>Answer</a:t>
            </a:r>
            <a:r>
              <a:rPr lang="en-US" smtClean="0"/>
              <a:t>: Marketing mix</a:t>
            </a:r>
          </a:p>
          <a:p>
            <a:pPr lvl="1"/>
            <a:r>
              <a:rPr lang="en-US" smtClean="0"/>
              <a:t>Product</a:t>
            </a:r>
          </a:p>
          <a:p>
            <a:pPr lvl="1"/>
            <a:r>
              <a:rPr lang="en-US" smtClean="0"/>
              <a:t>Place</a:t>
            </a:r>
          </a:p>
          <a:p>
            <a:pPr lvl="1"/>
            <a:r>
              <a:rPr lang="en-US" smtClean="0"/>
              <a:t>Price</a:t>
            </a:r>
          </a:p>
          <a:p>
            <a:pPr lvl="1"/>
            <a:r>
              <a:rPr lang="en-US" smtClean="0"/>
              <a:t>Promotion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Markeing mix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4190999"/>
          </a:xfrm>
        </p:spPr>
        <p:txBody>
          <a:bodyPr/>
          <a:lstStyle/>
          <a:p>
            <a:r>
              <a:rPr lang="en-US" smtClean="0"/>
              <a:t>Specification of product</a:t>
            </a:r>
          </a:p>
          <a:p>
            <a:r>
              <a:rPr lang="en-US" smtClean="0"/>
              <a:t>How will it produced</a:t>
            </a:r>
          </a:p>
          <a:p>
            <a:r>
              <a:rPr lang="en-US" smtClean="0"/>
              <a:t>Who supply the raw material</a:t>
            </a:r>
          </a:p>
          <a:p>
            <a:r>
              <a:rPr lang="en-US" smtClean="0"/>
              <a:t>How to carry the function</a:t>
            </a:r>
          </a:p>
          <a:p>
            <a:pPr lvl="1"/>
            <a:r>
              <a:rPr lang="en-US" smtClean="0"/>
              <a:t>How many employees</a:t>
            </a:r>
          </a:p>
          <a:p>
            <a:pPr lvl="1"/>
            <a:r>
              <a:rPr lang="en-US" smtClean="0"/>
              <a:t>What skill needed</a:t>
            </a:r>
          </a:p>
          <a:p>
            <a:pPr lvl="1"/>
            <a:r>
              <a:rPr lang="en-US" smtClean="0"/>
              <a:t>How to train your employees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1036638"/>
            <a:ext cx="73660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Product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348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Content </vt:lpstr>
      <vt:lpstr>Customers </vt:lpstr>
      <vt:lpstr>Market segmentation and target market</vt:lpstr>
      <vt:lpstr>Competitors </vt:lpstr>
      <vt:lpstr>Describe your competitors</vt:lpstr>
      <vt:lpstr>External environment</vt:lpstr>
      <vt:lpstr>Markeing mix</vt:lpstr>
      <vt:lpstr>Product </vt:lpstr>
      <vt:lpstr>Place </vt:lpstr>
      <vt:lpstr>Promotion </vt:lpstr>
      <vt:lpstr>Price </vt:lpstr>
      <vt:lpstr>Slide 13</vt:lpstr>
    </vt:vector>
  </TitlesOfParts>
  <Company>http://www.itfriend.org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Smart</cp:lastModifiedBy>
  <cp:revision>22</cp:revision>
  <dcterms:created xsi:type="dcterms:W3CDTF">2012-04-24T00:43:13Z</dcterms:created>
  <dcterms:modified xsi:type="dcterms:W3CDTF">2012-04-25T02:32:41Z</dcterms:modified>
</cp:coreProperties>
</file>